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61" r:id="rId6"/>
    <p:sldId id="259" r:id="rId7"/>
    <p:sldId id="264" r:id="rId8"/>
    <p:sldId id="265" r:id="rId9"/>
    <p:sldId id="284" r:id="rId10"/>
    <p:sldId id="267" r:id="rId11"/>
    <p:sldId id="268" r:id="rId12"/>
    <p:sldId id="280" r:id="rId13"/>
    <p:sldId id="281" r:id="rId14"/>
    <p:sldId id="269" r:id="rId15"/>
    <p:sldId id="271" r:id="rId16"/>
    <p:sldId id="282" r:id="rId17"/>
    <p:sldId id="272" r:id="rId18"/>
    <p:sldId id="283" r:id="rId19"/>
    <p:sldId id="270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>
      <p:cViewPr varScale="1">
        <p:scale>
          <a:sx n="122" d="100"/>
          <a:sy n="122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5FCD9-A05A-4183-86C7-E8D3A51E5B74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45CDD-81C5-4490-9C07-D854D8F1EDB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5CDD-81C5-4490-9C07-D854D8F1EDBF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C3973A-9692-4C65-A8A6-4C60A146D16E}" type="datetimeFigureOut">
              <a:rPr lang="en-US" smtClean="0"/>
              <a:pPr/>
              <a:t>8/1/2009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B5CC36-9143-4F59-A020-91414232ACC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yan\Desktop\stuff\Presentations\pixopoint_menu.wmv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yan\Desktop\stuff\Presentations\capefearriverwood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yan\Desktop\stuff\Presentations\suckerfish_css_generator.wmv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Ryan\Desktop\stuff\Presentations\TG_editing_panel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4643446"/>
            <a:ext cx="5786478" cy="1371600"/>
          </a:xfrm>
        </p:spPr>
        <p:txBody>
          <a:bodyPr>
            <a:noAutofit/>
          </a:bodyPr>
          <a:lstStyle/>
          <a:p>
            <a:r>
              <a:rPr lang="en-NZ" sz="4600" dirty="0" smtClean="0"/>
              <a:t>‘Code without coding’</a:t>
            </a:r>
            <a:endParaRPr lang="en-NZ" sz="4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6172200" cy="1894362"/>
          </a:xfrm>
        </p:spPr>
        <p:txBody>
          <a:bodyPr/>
          <a:lstStyle/>
          <a:p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5500726" cy="30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-24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-24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4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" y="-24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 sites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24"/>
            <a:ext cx="9429784" cy="718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-71462"/>
            <a:ext cx="10205665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Problems Encountered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Closed source</a:t>
            </a:r>
          </a:p>
          <a:p>
            <a:pPr lvl="1"/>
            <a:r>
              <a:rPr lang="en-NZ" dirty="0" smtClean="0">
                <a:sym typeface="Wingdings" pitchFamily="2" charset="2"/>
              </a:rPr>
              <a:t>Bug fixing very difficult</a:t>
            </a:r>
          </a:p>
          <a:p>
            <a:pPr lvl="1"/>
            <a:r>
              <a:rPr lang="en-NZ" dirty="0" smtClean="0">
                <a:sym typeface="Wingdings" pitchFamily="2" charset="2"/>
              </a:rPr>
              <a:t>Dynamically generated themes  “usually” works fine</a:t>
            </a:r>
          </a:p>
          <a:p>
            <a:r>
              <a:rPr lang="en-NZ" dirty="0" smtClean="0">
                <a:sym typeface="Wingdings" pitchFamily="2" charset="2"/>
              </a:rPr>
              <a:t>Editing panel</a:t>
            </a:r>
          </a:p>
          <a:p>
            <a:pPr lvl="1"/>
            <a:r>
              <a:rPr lang="en-NZ" dirty="0" smtClean="0"/>
              <a:t>Poor user interface</a:t>
            </a:r>
          </a:p>
          <a:p>
            <a:pPr lvl="1"/>
            <a:r>
              <a:rPr lang="en-NZ" dirty="0" smtClean="0">
                <a:sym typeface="Wingdings" pitchFamily="2" charset="2"/>
              </a:rPr>
              <a:t>Users need to ‘figure it out’ first</a:t>
            </a:r>
          </a:p>
          <a:p>
            <a:r>
              <a:rPr lang="en-NZ" dirty="0" smtClean="0">
                <a:sym typeface="Wingdings" pitchFamily="2" charset="2"/>
              </a:rPr>
              <a:t>Only supports </a:t>
            </a:r>
            <a:r>
              <a:rPr lang="en-NZ" dirty="0" err="1" smtClean="0">
                <a:sym typeface="Wingdings" pitchFamily="2" charset="2"/>
              </a:rPr>
              <a:t>WordPress</a:t>
            </a:r>
            <a:r>
              <a:rPr lang="en-NZ" dirty="0" smtClean="0">
                <a:sym typeface="Wingdings" pitchFamily="2" charset="2"/>
              </a:rPr>
              <a:t> properly</a:t>
            </a:r>
          </a:p>
          <a:p>
            <a:pPr lvl="1"/>
            <a:r>
              <a:rPr lang="en-NZ" dirty="0" smtClean="0"/>
              <a:t>Originally intended to support SMF, </a:t>
            </a:r>
            <a:r>
              <a:rPr lang="en-NZ" dirty="0" err="1" smtClean="0"/>
              <a:t>SilverStripe</a:t>
            </a:r>
            <a:r>
              <a:rPr lang="en-NZ" dirty="0" smtClean="0"/>
              <a:t>, </a:t>
            </a:r>
            <a:r>
              <a:rPr lang="en-NZ" dirty="0" err="1" smtClean="0"/>
              <a:t>Drupal</a:t>
            </a:r>
            <a:r>
              <a:rPr lang="en-NZ" dirty="0" smtClean="0"/>
              <a:t>, </a:t>
            </a:r>
            <a:r>
              <a:rPr lang="en-NZ" dirty="0" err="1" smtClean="0"/>
              <a:t>phpBB</a:t>
            </a:r>
            <a:r>
              <a:rPr lang="en-NZ" dirty="0" smtClean="0"/>
              <a:t> and </a:t>
            </a:r>
            <a:r>
              <a:rPr lang="en-NZ" dirty="0" err="1" smtClean="0"/>
              <a:t>bbPress</a:t>
            </a:r>
            <a:endParaRPr lang="en-NZ" dirty="0" smtClean="0"/>
          </a:p>
          <a:p>
            <a:pPr lvl="1"/>
            <a:r>
              <a:rPr lang="en-NZ" dirty="0" smtClean="0"/>
              <a:t>Due to structural errors, adding support for new systems was very difficult</a:t>
            </a:r>
          </a:p>
          <a:p>
            <a:r>
              <a:rPr lang="en-NZ" dirty="0" smtClean="0">
                <a:sym typeface="Wingdings" pitchFamily="2" charset="2"/>
              </a:rPr>
              <a:t>The solution?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Test Bed - </a:t>
            </a:r>
            <a:r>
              <a:rPr lang="en-NZ" dirty="0" err="1" smtClean="0"/>
              <a:t>PixoPoint</a:t>
            </a:r>
            <a:r>
              <a:rPr lang="en-NZ" dirty="0" smtClean="0"/>
              <a:t> Menu </a:t>
            </a:r>
            <a:r>
              <a:rPr lang="en-NZ" dirty="0" err="1" smtClean="0"/>
              <a:t>plugin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Features required for new template generator tested on a smaller scale in new menu </a:t>
            </a:r>
            <a:r>
              <a:rPr lang="en-NZ" dirty="0" err="1" smtClean="0"/>
              <a:t>plugin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WebLogToolsCollection.com </a:t>
            </a:r>
            <a:r>
              <a:rPr lang="en-NZ" dirty="0" err="1" smtClean="0"/>
              <a:t>plugin</a:t>
            </a:r>
            <a:r>
              <a:rPr lang="en-NZ" dirty="0" smtClean="0"/>
              <a:t> competition provided a perfect way to test out new ideas</a:t>
            </a:r>
          </a:p>
          <a:p>
            <a:r>
              <a:rPr lang="en-NZ" dirty="0" smtClean="0"/>
              <a:t>Good motivation to get it completed on time </a:t>
            </a:r>
            <a:r>
              <a:rPr lang="en-NZ" dirty="0" smtClean="0">
                <a:sym typeface="Wingdings" pitchFamily="2" charset="2"/>
              </a:rPr>
              <a:t></a:t>
            </a:r>
            <a:endParaRPr lang="en-NZ" dirty="0" smtClean="0"/>
          </a:p>
          <a:p>
            <a:endParaRPr lang="en-NZ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72140"/>
            <a:ext cx="4786314" cy="7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52955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PixoPoint</a:t>
            </a:r>
            <a:r>
              <a:rPr lang="en-NZ" dirty="0" smtClean="0"/>
              <a:t> Menu </a:t>
            </a:r>
            <a:r>
              <a:rPr lang="en-NZ" dirty="0" err="1" smtClean="0"/>
              <a:t>Plugin</a:t>
            </a:r>
            <a:r>
              <a:rPr lang="en-NZ" dirty="0" smtClean="0"/>
              <a:t> – Editing Panel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Users wanted to edit their menu on their own site</a:t>
            </a:r>
          </a:p>
          <a:p>
            <a:r>
              <a:rPr lang="en-NZ" dirty="0" smtClean="0"/>
              <a:t>Originally needed to use PixoPoint.com to get CSS</a:t>
            </a:r>
          </a:p>
          <a:p>
            <a:r>
              <a:rPr lang="en-NZ" dirty="0" smtClean="0"/>
              <a:t>New </a:t>
            </a:r>
            <a:r>
              <a:rPr lang="en-NZ" dirty="0" err="1" smtClean="0"/>
              <a:t>plugin</a:t>
            </a:r>
            <a:r>
              <a:rPr lang="en-NZ" dirty="0" smtClean="0"/>
              <a:t> places editing panel on the </a:t>
            </a:r>
            <a:r>
              <a:rPr lang="en-NZ" b="1" dirty="0" smtClean="0"/>
              <a:t>users site</a:t>
            </a:r>
          </a:p>
          <a:p>
            <a:endParaRPr lang="en-NZ" dirty="0" smtClean="0"/>
          </a:p>
          <a:p>
            <a:r>
              <a:rPr lang="en-NZ" dirty="0" err="1" smtClean="0"/>
              <a:t>Plugin</a:t>
            </a:r>
            <a:r>
              <a:rPr lang="en-NZ" dirty="0" smtClean="0"/>
              <a:t> sends data back to PixoPoint.com for processing</a:t>
            </a:r>
          </a:p>
          <a:p>
            <a:r>
              <a:rPr lang="en-NZ" dirty="0" smtClean="0"/>
              <a:t>CSS is sent back to users site, where it is stored in their WP database</a:t>
            </a:r>
          </a:p>
          <a:p>
            <a:endParaRPr lang="en-NZ" dirty="0" smtClean="0"/>
          </a:p>
          <a:p>
            <a:r>
              <a:rPr lang="en-NZ" dirty="0" smtClean="0"/>
              <a:t>Demo ...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PixoPoint</a:t>
            </a:r>
            <a:r>
              <a:rPr lang="en-NZ" dirty="0" smtClean="0"/>
              <a:t> Menu </a:t>
            </a:r>
            <a:r>
              <a:rPr lang="en-NZ" dirty="0" err="1" smtClean="0"/>
              <a:t>plugin</a:t>
            </a:r>
            <a:r>
              <a:rPr lang="en-NZ" dirty="0" smtClean="0"/>
              <a:t> – </a:t>
            </a:r>
            <a:r>
              <a:rPr lang="en-NZ" dirty="0" smtClean="0"/>
              <a:t>Demo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3071834" cy="4873752"/>
          </a:xfrm>
        </p:spPr>
        <p:txBody>
          <a:bodyPr>
            <a:normAutofit/>
          </a:bodyPr>
          <a:lstStyle/>
          <a:p>
            <a:r>
              <a:rPr lang="en-NZ" dirty="0" smtClean="0"/>
              <a:t>Users </a:t>
            </a:r>
            <a:r>
              <a:rPr lang="en-NZ" dirty="0" smtClean="0"/>
              <a:t>wanted easier </a:t>
            </a:r>
            <a:r>
              <a:rPr lang="en-NZ" dirty="0" smtClean="0"/>
              <a:t>way to control menu arrangement</a:t>
            </a:r>
            <a:endParaRPr lang="en-NZ" dirty="0" smtClean="0"/>
          </a:p>
          <a:p>
            <a:pPr lvl="1"/>
            <a:r>
              <a:rPr lang="en-NZ" dirty="0" smtClean="0"/>
              <a:t>Widget </a:t>
            </a:r>
            <a:r>
              <a:rPr lang="en-NZ" dirty="0" smtClean="0"/>
              <a:t>style drag and </a:t>
            </a:r>
            <a:r>
              <a:rPr lang="en-NZ" dirty="0" smtClean="0"/>
              <a:t>drop</a:t>
            </a:r>
            <a:endParaRPr lang="en-NZ" dirty="0" smtClean="0"/>
          </a:p>
          <a:p>
            <a:pPr>
              <a:buNone/>
            </a:pPr>
            <a:endParaRPr lang="en-NZ" dirty="0" smtClean="0"/>
          </a:p>
          <a:p>
            <a:r>
              <a:rPr lang="en-NZ" dirty="0" err="1" smtClean="0"/>
              <a:t>Pulldown</a:t>
            </a:r>
            <a:r>
              <a:rPr lang="en-NZ" dirty="0" smtClean="0"/>
              <a:t> menus</a:t>
            </a:r>
          </a:p>
          <a:p>
            <a:r>
              <a:rPr lang="en-NZ" dirty="0" smtClean="0"/>
              <a:t>Some settings </a:t>
            </a:r>
            <a:r>
              <a:rPr lang="en-NZ" dirty="0" smtClean="0"/>
              <a:t>in </a:t>
            </a:r>
            <a:r>
              <a:rPr lang="en-NZ" dirty="0" smtClean="0"/>
              <a:t>tab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xopoint_men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00468" y="1428736"/>
            <a:ext cx="5600688" cy="420051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 to the Template Generator 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4572032" cy="4873752"/>
          </a:xfrm>
        </p:spPr>
        <p:txBody>
          <a:bodyPr>
            <a:normAutofit/>
          </a:bodyPr>
          <a:lstStyle/>
          <a:p>
            <a:r>
              <a:rPr lang="en-NZ" dirty="0" smtClean="0"/>
              <a:t>How does the </a:t>
            </a:r>
            <a:r>
              <a:rPr lang="en-NZ" dirty="0" err="1" smtClean="0"/>
              <a:t>plugin</a:t>
            </a:r>
            <a:r>
              <a:rPr lang="en-NZ" dirty="0" smtClean="0"/>
              <a:t> help the template generator?</a:t>
            </a:r>
          </a:p>
          <a:p>
            <a:endParaRPr lang="en-NZ" dirty="0" smtClean="0"/>
          </a:p>
          <a:p>
            <a:r>
              <a:rPr lang="en-NZ" dirty="0" smtClean="0"/>
              <a:t>There will only be one “theme”</a:t>
            </a:r>
          </a:p>
          <a:p>
            <a:pPr lvl="1"/>
            <a:r>
              <a:rPr lang="en-NZ" dirty="0" smtClean="0"/>
              <a:t>available </a:t>
            </a:r>
            <a:r>
              <a:rPr lang="en-NZ" dirty="0" smtClean="0"/>
              <a:t>on WordPress.org</a:t>
            </a:r>
          </a:p>
          <a:p>
            <a:pPr lvl="1"/>
            <a:r>
              <a:rPr lang="en-NZ" dirty="0" smtClean="0"/>
              <a:t>built </a:t>
            </a:r>
            <a:r>
              <a:rPr lang="en-NZ" dirty="0" smtClean="0"/>
              <a:t>in editing </a:t>
            </a:r>
            <a:r>
              <a:rPr lang="en-NZ" dirty="0" smtClean="0"/>
              <a:t>panel</a:t>
            </a:r>
            <a:endParaRPr lang="en-NZ" dirty="0" smtClean="0"/>
          </a:p>
          <a:p>
            <a:pPr lvl="1"/>
            <a:r>
              <a:rPr lang="en-NZ" dirty="0" smtClean="0"/>
              <a:t>Options </a:t>
            </a:r>
            <a:r>
              <a:rPr lang="en-NZ" dirty="0" smtClean="0"/>
              <a:t>will </a:t>
            </a:r>
            <a:r>
              <a:rPr lang="en-NZ" dirty="0" smtClean="0"/>
              <a:t>be sent to PixoPoint.com for processing</a:t>
            </a:r>
          </a:p>
          <a:p>
            <a:pPr lvl="1"/>
            <a:r>
              <a:rPr lang="en-NZ" dirty="0" smtClean="0"/>
              <a:t>PixoPoint.com </a:t>
            </a:r>
            <a:r>
              <a:rPr lang="en-NZ" dirty="0" smtClean="0"/>
              <a:t>will send CSS back </a:t>
            </a:r>
            <a:r>
              <a:rPr lang="en-NZ" dirty="0" smtClean="0"/>
              <a:t>for </a:t>
            </a:r>
            <a:r>
              <a:rPr lang="en-NZ" dirty="0" smtClean="0"/>
              <a:t>storage in the WP database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err="1" smtClean="0"/>
              <a:t>WordPress</a:t>
            </a:r>
            <a:r>
              <a:rPr lang="en-NZ" dirty="0" smtClean="0"/>
              <a:t> Mu compatible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226" y="275253"/>
            <a:ext cx="3430178" cy="34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Open Sourcing Advantages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Core </a:t>
            </a:r>
            <a:r>
              <a:rPr lang="en-NZ" dirty="0" smtClean="0"/>
              <a:t>of template generator will</a:t>
            </a:r>
          </a:p>
          <a:p>
            <a:pPr>
              <a:buNone/>
            </a:pPr>
            <a:r>
              <a:rPr lang="en-NZ" dirty="0" smtClean="0"/>
              <a:t>	become </a:t>
            </a:r>
            <a:r>
              <a:rPr lang="en-NZ" dirty="0" smtClean="0"/>
              <a:t>open source</a:t>
            </a:r>
          </a:p>
          <a:p>
            <a:pPr>
              <a:buNone/>
            </a:pPr>
            <a:endParaRPr lang="en-NZ" sz="1400" dirty="0" smtClean="0"/>
          </a:p>
          <a:p>
            <a:r>
              <a:rPr lang="en-NZ" dirty="0" smtClean="0"/>
              <a:t>Open source allows for:</a:t>
            </a:r>
            <a:endParaRPr lang="en-NZ" dirty="0" smtClean="0"/>
          </a:p>
          <a:p>
            <a:pPr lvl="1"/>
            <a:r>
              <a:rPr lang="en-NZ" dirty="0" smtClean="0"/>
              <a:t>Users submitted </a:t>
            </a:r>
            <a:r>
              <a:rPr lang="en-NZ" dirty="0" smtClean="0"/>
              <a:t>patches  (time saver)</a:t>
            </a:r>
            <a:endParaRPr lang="en-NZ" dirty="0" smtClean="0"/>
          </a:p>
          <a:p>
            <a:pPr lvl="1"/>
            <a:r>
              <a:rPr lang="en-NZ" dirty="0" smtClean="0"/>
              <a:t>Can ask questions in public (</a:t>
            </a:r>
            <a:r>
              <a:rPr lang="en-NZ" dirty="0" err="1" smtClean="0"/>
              <a:t>ie</a:t>
            </a:r>
            <a:r>
              <a:rPr lang="en-NZ" dirty="0" smtClean="0"/>
              <a:t>: help forums)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Crowd sourcing of editing panel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Only need to maintain one theme</a:t>
            </a:r>
          </a:p>
          <a:p>
            <a:endParaRPr lang="en-NZ" dirty="0" smtClean="0"/>
          </a:p>
          <a:p>
            <a:r>
              <a:rPr lang="en-NZ" dirty="0" smtClean="0"/>
              <a:t>Conclusion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Coding for </a:t>
            </a:r>
            <a:r>
              <a:rPr lang="en-NZ" dirty="0" err="1" smtClean="0"/>
              <a:t>noob</a:t>
            </a:r>
            <a:r>
              <a:rPr lang="en-NZ" dirty="0" smtClean="0"/>
              <a:t> developers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HTML/CSS is difficult</a:t>
            </a:r>
          </a:p>
          <a:p>
            <a:r>
              <a:rPr lang="en-NZ" dirty="0" err="1" smtClean="0"/>
              <a:t>Noob</a:t>
            </a:r>
            <a:r>
              <a:rPr lang="en-NZ" dirty="0" smtClean="0"/>
              <a:t> code has lots of errors</a:t>
            </a:r>
          </a:p>
          <a:p>
            <a:r>
              <a:rPr lang="en-NZ" dirty="0" smtClean="0"/>
              <a:t>HTML/CSS -&gt; </a:t>
            </a:r>
            <a:r>
              <a:rPr lang="en-NZ" dirty="0" err="1" smtClean="0"/>
              <a:t>WordPress</a:t>
            </a:r>
            <a:r>
              <a:rPr lang="en-NZ" dirty="0" smtClean="0"/>
              <a:t> != easy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err="1" smtClean="0"/>
              <a:t>Noob</a:t>
            </a:r>
            <a:r>
              <a:rPr lang="en-NZ" dirty="0" smtClean="0"/>
              <a:t> developers need to create </a:t>
            </a:r>
            <a:r>
              <a:rPr lang="en-NZ" dirty="0" err="1" smtClean="0"/>
              <a:t>WordPress</a:t>
            </a:r>
            <a:r>
              <a:rPr lang="en-NZ" dirty="0" smtClean="0"/>
              <a:t> themes without knowing HTML/CSS and PHP/</a:t>
            </a:r>
            <a:r>
              <a:rPr lang="en-NZ" dirty="0" err="1" smtClean="0"/>
              <a:t>MySQL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Cross-browser dropdown menus </a:t>
            </a:r>
            <a:r>
              <a:rPr lang="en-NZ" dirty="0" smtClean="0">
                <a:sym typeface="Wingdings" pitchFamily="2" charset="2"/>
              </a:rPr>
              <a:t> total nightmare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/>
          <a:lstStyle/>
          <a:p>
            <a:r>
              <a:rPr lang="en-NZ" dirty="0" smtClean="0"/>
              <a:t>Thanks for listening </a:t>
            </a:r>
            <a:r>
              <a:rPr lang="en-NZ" dirty="0" smtClean="0">
                <a:sym typeface="Wingdings" pitchFamily="2" charset="2"/>
              </a:rPr>
              <a:t>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4873752"/>
          </a:xfrm>
        </p:spPr>
        <p:txBody>
          <a:bodyPr>
            <a:normAutofit/>
          </a:bodyPr>
          <a:lstStyle/>
          <a:p>
            <a:r>
              <a:rPr lang="en-NZ" dirty="0" smtClean="0"/>
              <a:t>The </a:t>
            </a:r>
            <a:r>
              <a:rPr lang="en-NZ" dirty="0" err="1" smtClean="0"/>
              <a:t>Brooker</a:t>
            </a:r>
            <a:r>
              <a:rPr lang="en-NZ" dirty="0" smtClean="0"/>
              <a:t> Bunch</a:t>
            </a:r>
          </a:p>
          <a:p>
            <a:r>
              <a:rPr lang="en-NZ" dirty="0" smtClean="0"/>
              <a:t>Greg </a:t>
            </a:r>
            <a:r>
              <a:rPr lang="en-NZ" dirty="0" err="1" smtClean="0"/>
              <a:t>Yingling</a:t>
            </a:r>
            <a:r>
              <a:rPr lang="en-NZ" dirty="0" smtClean="0"/>
              <a:t> </a:t>
            </a:r>
            <a:r>
              <a:rPr lang="en-NZ" sz="2000" dirty="0" smtClean="0"/>
              <a:t>(transientmonkey.com)</a:t>
            </a:r>
          </a:p>
          <a:p>
            <a:r>
              <a:rPr lang="en-NZ" dirty="0" smtClean="0"/>
              <a:t>Paul O’Brien </a:t>
            </a:r>
            <a:r>
              <a:rPr lang="en-NZ" sz="2000" dirty="0" smtClean="0"/>
              <a:t>(pmob.co.uk)</a:t>
            </a:r>
          </a:p>
          <a:p>
            <a:r>
              <a:rPr lang="en-NZ" dirty="0" smtClean="0"/>
              <a:t>Dan </a:t>
            </a:r>
            <a:r>
              <a:rPr lang="en-NZ" dirty="0" err="1" smtClean="0"/>
              <a:t>Milward</a:t>
            </a:r>
            <a:r>
              <a:rPr lang="en-NZ" dirty="0" smtClean="0"/>
              <a:t> </a:t>
            </a:r>
            <a:r>
              <a:rPr lang="en-NZ" sz="2000" dirty="0" smtClean="0"/>
              <a:t>(instinct.co.nz)</a:t>
            </a:r>
          </a:p>
          <a:p>
            <a:endParaRPr lang="en-NZ" dirty="0" smtClean="0"/>
          </a:p>
          <a:p>
            <a:r>
              <a:rPr lang="en-NZ" dirty="0" smtClean="0"/>
              <a:t>Jeff Chandler </a:t>
            </a:r>
            <a:r>
              <a:rPr lang="en-NZ" sz="2000" dirty="0" smtClean="0"/>
              <a:t>(wptavern.com)</a:t>
            </a:r>
          </a:p>
          <a:p>
            <a:r>
              <a:rPr lang="en-NZ" dirty="0" err="1" smtClean="0"/>
              <a:t>SitePoint</a:t>
            </a:r>
            <a:r>
              <a:rPr lang="en-NZ" dirty="0" smtClean="0"/>
              <a:t> staff </a:t>
            </a:r>
            <a:r>
              <a:rPr lang="en-NZ" sz="1900" dirty="0" smtClean="0"/>
              <a:t>(sitepoint.com/forums/)</a:t>
            </a:r>
            <a:endParaRPr lang="en-NZ" dirty="0" smtClean="0"/>
          </a:p>
          <a:p>
            <a:endParaRPr lang="en-NZ" sz="2000" dirty="0" smtClean="0"/>
          </a:p>
          <a:p>
            <a:r>
              <a:rPr lang="en-NZ" dirty="0" smtClean="0"/>
              <a:t>For more info.</a:t>
            </a:r>
          </a:p>
          <a:p>
            <a:pPr lvl="1"/>
            <a:r>
              <a:rPr lang="en-NZ" dirty="0" smtClean="0"/>
              <a:t>http://ryanhellyer.net/</a:t>
            </a:r>
          </a:p>
          <a:p>
            <a:pPr lvl="1"/>
            <a:r>
              <a:rPr lang="en-NZ" dirty="0" smtClean="0"/>
              <a:t>http://pixopoint.com/</a:t>
            </a:r>
          </a:p>
        </p:txBody>
      </p:sp>
      <p:pic>
        <p:nvPicPr>
          <p:cNvPr id="5122" name="Picture 2" descr="http://ryanhellyer.net/wp-content/uploads/2007/08/sallysproflectur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1381"/>
            <a:ext cx="3214710" cy="214180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150427"/>
            <a:ext cx="3282555" cy="220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Dropdown Menus in </a:t>
            </a:r>
            <a:r>
              <a:rPr lang="en-NZ" dirty="0" err="1" smtClean="0"/>
              <a:t>WordPress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r>
              <a:rPr lang="en-NZ" dirty="0" smtClean="0"/>
              <a:t>Miriam Schwab of http://wordpressgarage.com/ posted about a dropdown menu </a:t>
            </a:r>
            <a:r>
              <a:rPr lang="en-NZ" dirty="0" err="1" smtClean="0"/>
              <a:t>plugin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Two choices</a:t>
            </a:r>
          </a:p>
          <a:p>
            <a:pPr lvl="1"/>
            <a:r>
              <a:rPr lang="en-NZ" dirty="0" smtClean="0"/>
              <a:t>Whine about it</a:t>
            </a:r>
          </a:p>
          <a:p>
            <a:pPr lvl="1"/>
            <a:r>
              <a:rPr lang="en-NZ" dirty="0" smtClean="0"/>
              <a:t>Make my own</a:t>
            </a:r>
          </a:p>
        </p:txBody>
      </p:sp>
      <p:pic>
        <p:nvPicPr>
          <p:cNvPr id="29698" name="Picture 2" descr="http://ryanhellyer.net/wp-content/uploads/2008/08/miriam_children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65" y="2714620"/>
            <a:ext cx="4381531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11155"/>
            <a:ext cx="3485383" cy="28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779894"/>
            <a:ext cx="4143404" cy="342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Suckerfish Dropdown Menu </a:t>
            </a:r>
            <a:r>
              <a:rPr lang="en-NZ" dirty="0" err="1" smtClean="0"/>
              <a:t>plugin</a:t>
            </a:r>
            <a:endParaRPr lang="en-NZ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72072"/>
          </a:xfrm>
        </p:spPr>
        <p:txBody>
          <a:bodyPr>
            <a:normAutofit/>
          </a:bodyPr>
          <a:lstStyle/>
          <a:p>
            <a:r>
              <a:rPr lang="en-NZ" dirty="0" smtClean="0"/>
              <a:t>Released in Jan. 2008</a:t>
            </a:r>
          </a:p>
          <a:p>
            <a:r>
              <a:rPr lang="en-NZ" dirty="0" smtClean="0"/>
              <a:t>Very basic </a:t>
            </a:r>
            <a:r>
              <a:rPr lang="en-NZ" dirty="0" err="1" smtClean="0"/>
              <a:t>plugin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Support questions!</a:t>
            </a:r>
          </a:p>
          <a:p>
            <a:endParaRPr lang="en-NZ" dirty="0" smtClean="0"/>
          </a:p>
          <a:p>
            <a:pPr lvl="0">
              <a:defRPr/>
            </a:pPr>
            <a:r>
              <a:rPr lang="en-NZ" dirty="0" smtClean="0"/>
              <a:t>1000+ comments on </a:t>
            </a:r>
          </a:p>
          <a:p>
            <a:pPr lvl="0">
              <a:buNone/>
              <a:defRPr/>
            </a:pPr>
            <a:r>
              <a:rPr lang="en-NZ" dirty="0" smtClean="0"/>
              <a:t> 	one post in a month!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15" name="TextBox 14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apefearriverwoo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868" y="1571612"/>
            <a:ext cx="5029184" cy="377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Needed a better way to help </a:t>
            </a:r>
            <a:r>
              <a:rPr lang="en-NZ" dirty="0" err="1" smtClean="0"/>
              <a:t>plugin</a:t>
            </a:r>
            <a:r>
              <a:rPr lang="en-NZ" dirty="0" smtClean="0"/>
              <a:t> users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NZ" dirty="0" smtClean="0"/>
          </a:p>
          <a:p>
            <a:r>
              <a:rPr lang="en-NZ" dirty="0" smtClean="0"/>
              <a:t>Users needed to modify CSS to change design</a:t>
            </a:r>
          </a:p>
          <a:p>
            <a:r>
              <a:rPr lang="en-NZ" dirty="0" smtClean="0"/>
              <a:t>Created a forum to help sort advice for others</a:t>
            </a:r>
          </a:p>
          <a:p>
            <a:pPr lvl="1"/>
            <a:r>
              <a:rPr lang="en-NZ" dirty="0" smtClean="0"/>
              <a:t>Still received too many questions</a:t>
            </a:r>
          </a:p>
          <a:p>
            <a:endParaRPr lang="en-NZ" dirty="0" smtClean="0"/>
          </a:p>
          <a:p>
            <a:r>
              <a:rPr lang="en-NZ" dirty="0" smtClean="0"/>
              <a:t>Needed way to reduce the support requests</a:t>
            </a:r>
          </a:p>
          <a:p>
            <a:pPr lvl="1"/>
            <a:r>
              <a:rPr lang="en-NZ" dirty="0" smtClean="0"/>
              <a:t>Added option panel to beta </a:t>
            </a:r>
            <a:r>
              <a:rPr lang="en-NZ" dirty="0" err="1" smtClean="0"/>
              <a:t>plugin</a:t>
            </a:r>
            <a:r>
              <a:rPr lang="en-NZ" dirty="0" smtClean="0"/>
              <a:t> for users to modify colours</a:t>
            </a:r>
          </a:p>
          <a:p>
            <a:pPr lvl="1"/>
            <a:r>
              <a:rPr lang="en-NZ" dirty="0" smtClean="0"/>
              <a:t>Using options panel -&gt; problems</a:t>
            </a:r>
          </a:p>
          <a:p>
            <a:endParaRPr lang="en-NZ" dirty="0" smtClean="0"/>
          </a:p>
          <a:p>
            <a:r>
              <a:rPr lang="en-NZ" dirty="0" smtClean="0"/>
              <a:t>Solution?</a:t>
            </a:r>
          </a:p>
          <a:p>
            <a:pPr lvl="1"/>
            <a:r>
              <a:rPr lang="en-NZ" dirty="0" smtClean="0"/>
              <a:t>Created CSS generator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ckerfish_css_generato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71934" y="71414"/>
            <a:ext cx="5000659" cy="375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CSS generator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1990" cy="4900634"/>
          </a:xfrm>
          <a:noFill/>
        </p:spPr>
        <p:txBody>
          <a:bodyPr>
            <a:normAutofit lnSpcReduction="10000"/>
          </a:bodyPr>
          <a:lstStyle/>
          <a:p>
            <a:r>
              <a:rPr lang="en-NZ" dirty="0" smtClean="0"/>
              <a:t>Hosted on PixoPoint.com</a:t>
            </a:r>
          </a:p>
          <a:p>
            <a:pPr lvl="1"/>
            <a:r>
              <a:rPr lang="en-NZ" dirty="0" smtClean="0"/>
              <a:t>Allows us to charge for </a:t>
            </a:r>
          </a:p>
          <a:p>
            <a:pPr lvl="1">
              <a:buNone/>
            </a:pPr>
            <a:r>
              <a:rPr lang="en-NZ" dirty="0" smtClean="0"/>
              <a:t>	premium access</a:t>
            </a:r>
          </a:p>
          <a:p>
            <a:pPr lvl="1"/>
            <a:r>
              <a:rPr lang="en-NZ" dirty="0" smtClean="0"/>
              <a:t>Almost all services free</a:t>
            </a:r>
          </a:p>
          <a:p>
            <a:pPr lvl="1"/>
            <a:r>
              <a:rPr lang="en-NZ" dirty="0" smtClean="0"/>
              <a:t>100% GPL compatible </a:t>
            </a:r>
          </a:p>
          <a:p>
            <a:r>
              <a:rPr lang="en-NZ" dirty="0" smtClean="0"/>
              <a:t>Added options page for</a:t>
            </a:r>
          </a:p>
          <a:p>
            <a:pPr>
              <a:buNone/>
            </a:pPr>
            <a:r>
              <a:rPr lang="en-NZ" dirty="0" smtClean="0"/>
              <a:t>	copying CSS to </a:t>
            </a:r>
            <a:r>
              <a:rPr lang="en-NZ" dirty="0" err="1" smtClean="0"/>
              <a:t>plugin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Support requests </a:t>
            </a:r>
            <a:r>
              <a:rPr lang="en-NZ" b="1" dirty="0" smtClean="0"/>
              <a:t>plummeted!!!</a:t>
            </a:r>
          </a:p>
          <a:p>
            <a:pPr lvl="1"/>
            <a:r>
              <a:rPr lang="en-NZ" dirty="0" smtClean="0"/>
              <a:t>500+ questions/week -&gt; ~50</a:t>
            </a:r>
          </a:p>
          <a:p>
            <a:pPr lvl="1"/>
            <a:endParaRPr lang="en-NZ" b="1" dirty="0" smtClean="0"/>
          </a:p>
          <a:p>
            <a:r>
              <a:rPr lang="en-NZ" dirty="0" smtClean="0"/>
              <a:t>Fee for premium support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Famous Users of our </a:t>
            </a:r>
            <a:br>
              <a:rPr lang="en-NZ" dirty="0" smtClean="0"/>
            </a:br>
            <a:r>
              <a:rPr lang="en-NZ" dirty="0" smtClean="0"/>
              <a:t>CSS Generator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John McCain</a:t>
            </a:r>
          </a:p>
          <a:p>
            <a:endParaRPr lang="en-NZ" sz="1200" dirty="0" smtClean="0"/>
          </a:p>
          <a:p>
            <a:r>
              <a:rPr lang="en-NZ" dirty="0" smtClean="0"/>
              <a:t>Nancy Cartwright (Bart Simpson)</a:t>
            </a:r>
            <a:endParaRPr lang="en-N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45" y="3137977"/>
            <a:ext cx="7161327" cy="300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Oooooooooooooh!  They've got custard filling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68307"/>
            <a:ext cx="3214710" cy="25891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Themes ... beyond an options page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Our dropdown menu system was a success</a:t>
            </a:r>
          </a:p>
          <a:p>
            <a:r>
              <a:rPr lang="en-NZ" dirty="0" smtClean="0"/>
              <a:t>The same principle can be applied to an entire theme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Massive complications</a:t>
            </a:r>
          </a:p>
          <a:p>
            <a:pPr lvl="1"/>
            <a:r>
              <a:rPr lang="en-NZ" dirty="0" smtClean="0"/>
              <a:t>Cross-browser themes are simple to make</a:t>
            </a:r>
          </a:p>
          <a:p>
            <a:pPr lvl="1"/>
            <a:r>
              <a:rPr lang="en-NZ" dirty="0" smtClean="0"/>
              <a:t>Extending to a template generator  </a:t>
            </a:r>
            <a:r>
              <a:rPr lang="en-NZ" dirty="0" smtClean="0">
                <a:sym typeface="Wingdings" pitchFamily="2" charset="2"/>
              </a:rPr>
              <a:t> not so simple!</a:t>
            </a:r>
          </a:p>
          <a:p>
            <a:pPr lvl="1">
              <a:buNone/>
            </a:pPr>
            <a:endParaRPr lang="en-NZ" dirty="0" smtClean="0"/>
          </a:p>
          <a:p>
            <a:r>
              <a:rPr lang="en-NZ" dirty="0" smtClean="0"/>
              <a:t>Took 4 months off from </a:t>
            </a:r>
          </a:p>
          <a:p>
            <a:pPr>
              <a:buNone/>
            </a:pPr>
            <a:r>
              <a:rPr lang="en-NZ" dirty="0" smtClean="0"/>
              <a:t>	PhD in chemistry</a:t>
            </a:r>
          </a:p>
          <a:p>
            <a:pPr lvl="1"/>
            <a:r>
              <a:rPr lang="en-NZ" dirty="0" smtClean="0"/>
              <a:t>CSS framework</a:t>
            </a:r>
          </a:p>
          <a:p>
            <a:pPr lvl="1"/>
            <a:r>
              <a:rPr lang="en-NZ" dirty="0" err="1" smtClean="0"/>
              <a:t>WordPress</a:t>
            </a:r>
            <a:r>
              <a:rPr lang="en-NZ" dirty="0" smtClean="0"/>
              <a:t> Theme framework</a:t>
            </a:r>
          </a:p>
          <a:p>
            <a:pPr lvl="1"/>
            <a:r>
              <a:rPr lang="en-NZ" dirty="0" smtClean="0"/>
              <a:t>Editing panel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4" name="Picture 2" descr="http://ryanhellyer.net/wp-content/uploads/2007/08/sallysproflectur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6157"/>
            <a:ext cx="3214710" cy="2141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5400000">
            <a:off x="2717490" y="3140370"/>
            <a:ext cx="6309360" cy="457200"/>
          </a:xfrm>
        </p:spPr>
        <p:txBody>
          <a:bodyPr/>
          <a:lstStyle/>
          <a:p>
            <a:r>
              <a:rPr lang="en-NZ" dirty="0" err="1" smtClean="0"/>
              <a:t>PixoPoint</a:t>
            </a:r>
            <a:r>
              <a:rPr lang="en-NZ" dirty="0" smtClean="0"/>
              <a:t> Template Generator Editing Panel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71406" y="6500834"/>
            <a:ext cx="892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err="1" smtClean="0">
                <a:solidFill>
                  <a:schemeClr val="accent6">
                    <a:lumMod val="75000"/>
                  </a:schemeClr>
                </a:solidFill>
              </a:rPr>
              <a:t>PixoPoint</a:t>
            </a:r>
            <a:r>
              <a:rPr lang="en-NZ" sz="1600" dirty="0" smtClean="0">
                <a:solidFill>
                  <a:schemeClr val="accent6">
                    <a:lumMod val="75000"/>
                  </a:schemeClr>
                </a:solidFill>
              </a:rPr>
              <a:t> web development     http://pixopoint.com/</a:t>
            </a:r>
            <a:endParaRPr lang="en-N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5429256" cy="4500594"/>
          </a:xfrm>
        </p:spPr>
        <p:txBody>
          <a:bodyPr>
            <a:normAutofit/>
          </a:bodyPr>
          <a:lstStyle/>
          <a:p>
            <a:pPr lvl="1"/>
            <a:r>
              <a:rPr lang="en-NZ" sz="2400" dirty="0" smtClean="0"/>
              <a:t>Huge array of options</a:t>
            </a:r>
          </a:p>
          <a:p>
            <a:pPr lvl="1"/>
            <a:endParaRPr lang="en-NZ" sz="2400" dirty="0" smtClean="0"/>
          </a:p>
          <a:p>
            <a:pPr lvl="1"/>
            <a:r>
              <a:rPr lang="en-NZ" sz="2400" dirty="0" smtClean="0"/>
              <a:t>Ability to control almost all major</a:t>
            </a:r>
          </a:p>
          <a:p>
            <a:pPr lvl="1">
              <a:buNone/>
            </a:pPr>
            <a:r>
              <a:rPr lang="en-NZ" sz="2400" dirty="0" smtClean="0"/>
              <a:t>	layout/styling attributes</a:t>
            </a:r>
          </a:p>
          <a:p>
            <a:pPr lvl="1">
              <a:buNone/>
            </a:pPr>
            <a:endParaRPr lang="en-NZ" sz="2400" dirty="0" smtClean="0"/>
          </a:p>
          <a:p>
            <a:pPr lvl="1"/>
            <a:r>
              <a:rPr lang="en-NZ" sz="2400" dirty="0" smtClean="0"/>
              <a:t>Styling AND functionality changes</a:t>
            </a:r>
          </a:p>
          <a:p>
            <a:pPr lvl="1"/>
            <a:endParaRPr lang="en-NZ" sz="2400" dirty="0" smtClean="0"/>
          </a:p>
          <a:p>
            <a:pPr lvl="1"/>
            <a:r>
              <a:rPr lang="en-NZ" sz="2400" dirty="0" err="1" smtClean="0"/>
              <a:t>bbPress</a:t>
            </a:r>
            <a:r>
              <a:rPr lang="en-NZ" sz="2400" dirty="0" smtClean="0"/>
              <a:t> forum styling</a:t>
            </a:r>
          </a:p>
          <a:p>
            <a:pPr lvl="1"/>
            <a:endParaRPr lang="en-NZ" sz="2400" dirty="0" smtClean="0"/>
          </a:p>
          <a:p>
            <a:pPr lvl="1"/>
            <a:r>
              <a:rPr lang="en-NZ" sz="2400" dirty="0" smtClean="0"/>
              <a:t>Export buttons</a:t>
            </a:r>
            <a:endParaRPr lang="en-NZ" sz="2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5720" y="285728"/>
            <a:ext cx="5286412" cy="10001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Editing Panel</a:t>
            </a:r>
            <a:endParaRPr kumimoji="0" lang="en-NZ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5225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G_editing_pane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86511" y="-24"/>
            <a:ext cx="7334269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8FCD22"/>
      </a:accent1>
      <a:accent2>
        <a:srgbClr val="7598D9"/>
      </a:accent2>
      <a:accent3>
        <a:srgbClr val="B32C16"/>
      </a:accent3>
      <a:accent4>
        <a:srgbClr val="B32C16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1701</TotalTime>
  <Words>658</Words>
  <Application>Microsoft Office PowerPoint</Application>
  <PresentationFormat>On-screen Show (4:3)</PresentationFormat>
  <Paragraphs>182</Paragraphs>
  <Slides>20</Slides>
  <Notes>20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 </vt:lpstr>
      <vt:lpstr>Coding for noob developers</vt:lpstr>
      <vt:lpstr>Dropdown Menus in WordPress</vt:lpstr>
      <vt:lpstr>Suckerfish Dropdown Menu plugin</vt:lpstr>
      <vt:lpstr>Needed a better way to help plugin users</vt:lpstr>
      <vt:lpstr>CSS generator</vt:lpstr>
      <vt:lpstr>Famous Users of our  CSS Generator</vt:lpstr>
      <vt:lpstr>Themes ... beyond an options page</vt:lpstr>
      <vt:lpstr>PixoPoint Template Generator Editing Panel</vt:lpstr>
      <vt:lpstr>Slide 10</vt:lpstr>
      <vt:lpstr>Example sites</vt:lpstr>
      <vt:lpstr>Slide 12</vt:lpstr>
      <vt:lpstr>Slide 13</vt:lpstr>
      <vt:lpstr>Problems Encountered</vt:lpstr>
      <vt:lpstr>Test Bed - PixoPoint Menu plugin</vt:lpstr>
      <vt:lpstr>PixoPoint Menu Plugin – Editing Panel</vt:lpstr>
      <vt:lpstr>PixoPoint Menu plugin – Demo</vt:lpstr>
      <vt:lpstr>Back to the Template Generator ...</vt:lpstr>
      <vt:lpstr>Open Sourcing Advantages </vt:lpstr>
      <vt:lpstr>Thanks for listening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PixoPoint Web Development</dc:title>
  <dc:creator>Ryan</dc:creator>
  <cp:lastModifiedBy>Ryan</cp:lastModifiedBy>
  <cp:revision>147</cp:revision>
  <dcterms:created xsi:type="dcterms:W3CDTF">2009-05-24T04:49:47Z</dcterms:created>
  <dcterms:modified xsi:type="dcterms:W3CDTF">2009-08-01T12:08:49Z</dcterms:modified>
</cp:coreProperties>
</file>