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7.xml" Type="http://schemas.openxmlformats.org/officeDocument/2006/relationships/slide" Id="rId32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Used to live in NZ    …    Made plugins for fun    …  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Snowden, lots of people are paranoid about security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step, how do we store data securely in WordPress?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Miriam’s post    …    Made simple plugin   …  made more complicated plugin     …    made really complicated plugin!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Outsourced to Arizona company, outsourced to California company, outsourced to New Zealand :)    …    Presidential website     …     asked for discount    …     multiplied price by factor of 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Bart Simpson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 douch w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     …      Learn, learn, learn    …     Realise almost no one understands security   …     plugin repo. a disaster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SzPct val="100000"/>
              <a:defRPr sz="7200"/>
            </a:lvl1pPr>
            <a:lvl2pPr rtl="0">
              <a:spcBef>
                <a:spcPts val="0"/>
              </a:spcBef>
              <a:buSzPct val="100000"/>
              <a:defRPr sz="7200"/>
            </a:lvl2pPr>
            <a:lvl3pPr rtl="0">
              <a:spcBef>
                <a:spcPts val="0"/>
              </a:spcBef>
              <a:buSzPct val="100000"/>
              <a:defRPr sz="7200"/>
            </a:lvl3pPr>
            <a:lvl4pPr rtl="0">
              <a:spcBef>
                <a:spcPts val="0"/>
              </a:spcBef>
              <a:buSzPct val="100000"/>
              <a:defRPr sz="7200"/>
            </a:lvl4pPr>
            <a:lvl5pPr rtl="0">
              <a:spcBef>
                <a:spcPts val="0"/>
              </a:spcBef>
              <a:buSzPct val="100000"/>
              <a:defRPr sz="7200"/>
            </a:lvl5pPr>
            <a:lvl6pPr rtl="0">
              <a:spcBef>
                <a:spcPts val="0"/>
              </a:spcBef>
              <a:buSzPct val="100000"/>
              <a:defRPr sz="7200"/>
            </a:lvl6pPr>
            <a:lvl7pPr rtl="0">
              <a:spcBef>
                <a:spcPts val="0"/>
              </a:spcBef>
              <a:buSzPct val="100000"/>
              <a:defRPr sz="7200"/>
            </a:lvl7pPr>
            <a:lvl8pPr rtl="0">
              <a:spcBef>
                <a:spcPts val="0"/>
              </a:spcBef>
              <a:buSzPct val="100000"/>
              <a:defRPr sz="7200"/>
            </a:lvl8pPr>
            <a:lvl9pPr rtl="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4"/><Relationship Target="../media/image17.pn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://youtube.com/v/W7XUtblVPD0" Type="http://schemas.openxmlformats.org/officeDocument/2006/relationships/hyperlink" TargetMode="External" Id="rId4"/><Relationship Target="../media/image13.jp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Security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600" lang="en"/>
              <a:t>It’s not paranoia when they’re actually out to get you!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4875" x="6658675"/>
            <a:ext cy="2363500" cx="23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893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0" lang="en">
                <a:solidFill>
                  <a:srgbClr val="FFFFFF"/>
                </a:solidFill>
              </a:rPr>
              <a:t>Trust no one!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0" x="402850"/>
            <a:ext cy="278700" cx="844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y="4958600" x="402850"/>
            <a:ext cy="184799" cx="844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025" x="1608800"/>
            <a:ext cy="4773249" cx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 injection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Trusted users … no problem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Trusted user accounts … big problem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Code injection via admins is a big problem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XSS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Nerdy interlude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49775" x="2345750"/>
            <a:ext cy="3111225" cx="42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 to do four things …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Check user has permission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Check user intended to do it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Sanitize/validate user data</a:t>
            </a:r>
          </a:p>
          <a:p>
            <a:pPr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Escape data before output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How to spot bad code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Impossible to teach in a short lecture :(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Courier New"/>
                <a:ea typeface="Courier New"/>
                <a:cs typeface="Courier New"/>
                <a:sym typeface="Courier New"/>
              </a:rPr>
              <a:t>update_option( ‘bla’, $_GET[‘test’] );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Courier New"/>
                <a:ea typeface="Courier New"/>
                <a:cs typeface="Courier New"/>
                <a:sym typeface="Courier New"/>
              </a:rPr>
              <a:t>echo get_option( ‘bla’ );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latin typeface="Courier New"/>
                <a:ea typeface="Courier New"/>
                <a:cs typeface="Courier New"/>
                <a:sym typeface="Courier New"/>
              </a:rPr>
              <a:t>http://domain.com/?test=&lt;script&gt;alert(‘test’);&lt;/script&gt;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Trusting outside sources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$_SERVER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$_COOKIE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$_POST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$_GET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$_REQUEST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API data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rules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Trust no one</a:t>
            </a:r>
          </a:p>
          <a:p>
            <a:pPr rtl="0" lvl="1" indent="-381000" marL="9144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Including logged in users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Validate/sanitize inputs</a:t>
            </a:r>
          </a:p>
          <a:p>
            <a:pPr rtl="0" lvl="0" indent="-419100" marL="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Escape outputs</a:t>
            </a:r>
          </a:p>
          <a:p>
            <a:pPr rtl="0"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 100 plugins on WordPress.org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In 2011, found (hackable) security flaws in 50%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20% were hackable on most setups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In 2014, most have been fixed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Still need to be careful of elevated permission setups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Quality has gone up for the top 100 plugins :)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WordPress security plugins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Securi Security plugin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Core file verification check!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Minimum Password Strength plugin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76625" x="1220475"/>
            <a:ext cy="3201149" cx="65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in the world is Ryan from?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51200" x="304800"/>
            <a:ext cy="1919975" cx="26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94450" x="2633825"/>
            <a:ext cy="1831778" cx="32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04300" x="5522398"/>
            <a:ext cy="2184050" cx="32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y="702675" x="1564600"/>
            <a:ext cy="18600" cx="28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y="2271625" x="956875"/>
            <a:ext cy="318600" cx="133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Zealand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3226225" x="3812112"/>
            <a:ext cy="477899" cx="176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Norway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4450275" x="6736237"/>
            <a:ext cy="477899" cx="176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Germany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Lets put our tinfoil hat on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6050" x="2203525"/>
            <a:ext cy="3406999" cx="42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6775" x="650074"/>
            <a:ext cy="5170275" cx="7817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y="-125" x="0"/>
            <a:ext cy="5143499" cx="65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y="-13375" x="8419050"/>
            <a:ext cy="5143499" cx="7250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Scenario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Want to store private data in our website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Only certain people to have access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private pages?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User password protected pages?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Something better?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Encrypt data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Can’t send unencrypted data back to the server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Browser -&gt; [encryption] -&gt; server -&gt; browser -&gt; [decryption]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>
            <a:hlinkClick r:id="rId4"/>
          </p:cNvPr>
          <p:cNvSpPr/>
          <p:nvPr/>
        </p:nvSpPr>
        <p:spPr>
          <a:xfrm>
            <a:off y="323850" x="1524000"/>
            <a:ext cy="4522574" cx="60300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Similar to CryptoCat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Self JavaScript attack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Solution?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browser plugin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Help wanted!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10up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Anthony Cole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Mark Jaquith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75" x="4935975"/>
            <a:ext cy="3849549" cx="38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Created a menu plugin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 menus in core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Dropdowns!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41650" x="4560200"/>
            <a:ext cy="2513050" cx="412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John McCain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31800" x="1993100"/>
            <a:ext cy="3525499" cx="43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Bart Simpson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10749" x="457200"/>
            <a:ext cy="3458225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Security audit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00150" x="457200"/>
            <a:ext cy="3725699" cx="349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A+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No flaws found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50975" x="3704725"/>
            <a:ext cy="3285449" cx="49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Disaster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45300" x="492424"/>
            <a:ext cy="3446500" cx="45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body"/>
          </p:nvPr>
        </p:nvSpPr>
        <p:spPr>
          <a:xfrm>
            <a:off y="1243275" x="5236600"/>
            <a:ext cy="3665699" cx="3675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Blog post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Security flaw found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Public announcement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600" lang="en"/>
              <a:t>update_option( ‘css’, $_POST[‘css’]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50825" x="1848525"/>
            <a:ext cy="3775949" cx="50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0400" x="1018700"/>
            <a:ext cy="4461975" cx="662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