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7.xml" Type="http://schemas.openxmlformats.org/officeDocument/2006/relationships/slide" Id="rId12"/><Relationship Target="presProps.xml" Type="http://schemas.openxmlformats.org/officeDocument/2006/relationships/presProps" Id="rId2"/><Relationship Target="theme/theme3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slides/slide6.xml" Type="http://schemas.openxmlformats.org/officeDocument/2006/relationships/slide" Id="rId11"/><Relationship Target="tableStyles.xml" Type="http://schemas.openxmlformats.org/officeDocument/2006/relationships/tableStyles" Id="rId3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" name="Shape 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" name="Shape 25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" name="Shape 3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6" name="Shape 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" name="Shape 3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idx="1" type="subTitle"/>
          </p:nvPr>
        </p:nvSpPr>
        <p:spPr>
          <a:xfrm>
            <a:off y="3786737" x="685800"/>
            <a:ext cy="10464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600200" x="457200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600200" x="4692273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5875078" x="457200"/>
            <a:ext cy="692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1pPr>
            <a:lvl2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4pPr>
            <a:lvl5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7pPr>
            <a:lvl8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600"/>
              </a:spcBef>
              <a:buClr>
                <a:srgbClr val="000000"/>
              </a:buClr>
              <a:buSzPct val="100000"/>
              <a:buFont typeface="Arial"/>
              <a:buChar char="●"/>
              <a:defRPr strike="noStrike" u="none" b="0" cap="none" baseline="0" sz="300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480"/>
              </a:spcBef>
              <a:buClr>
                <a:srgbClr val="000000"/>
              </a:buClr>
              <a:buSzPct val="100000"/>
              <a:buFont typeface="Courier New"/>
              <a:buChar char="o"/>
              <a:defRPr strike="noStrike" u="none" b="0" cap="none" baseline="0" sz="240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480"/>
              </a:spcBef>
              <a:buClr>
                <a:srgbClr val="000000"/>
              </a:buClr>
              <a:buSzPct val="100000"/>
              <a:buFont typeface="Wingdings"/>
              <a:buChar char="§"/>
              <a:defRPr strike="noStrike" u="none" b="0" cap="none" baseline="0" sz="240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360"/>
              </a:spcBef>
              <a:buClr>
                <a:srgbClr val="000000"/>
              </a:buClr>
              <a:buSzPct val="100000"/>
              <a:buFont typeface="Arial"/>
              <a:buChar char="●"/>
              <a:defRPr strike="noStrike" u="none" b="0" cap="none" baseline="0" sz="180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360"/>
              </a:spcBef>
              <a:buClr>
                <a:srgbClr val="000000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360"/>
              </a:spcBef>
              <a:buClr>
                <a:srgbClr val="000000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360"/>
              </a:spcBef>
              <a:buClr>
                <a:srgbClr val="000000"/>
              </a:buClr>
              <a:buSzPct val="100000"/>
              <a:buFont typeface="Arial"/>
              <a:buChar char="●"/>
              <a:defRPr strike="noStrike" u="none" b="0" cap="none" baseline="0" sz="180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360"/>
              </a:spcBef>
              <a:buClr>
                <a:srgbClr val="000000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360"/>
              </a:spcBef>
              <a:buClr>
                <a:srgbClr val="000000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2111123" x="685800"/>
            <a:ext cy="1546474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Embedding Facebook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YouTube</a:t>
            </a:r>
          </a:p>
        </p:txBody>
      </p:sp>
      <p:pic>
        <p:nvPicPr>
          <p:cNvPr id="29" name="Shape 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74650" x="3005974"/>
            <a:ext cy="6249799" cx="5823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Twitter</a:t>
            </a:r>
          </a:p>
        </p:txBody>
      </p:sp>
      <p:pic>
        <p:nvPicPr>
          <p:cNvPr id="35" name="Shape 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74650" x="2401020"/>
            <a:ext cy="6293249" cx="64777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Facebook</a:t>
            </a:r>
          </a:p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rPr lang="en"/>
              <a:t>Facebook application needed</a:t>
            </a:r>
            <a:br>
              <a:rPr lang="en"/>
            </a:br>
            <a:r>
              <a:rPr lang="en"/>
              <a:t>Button unneeded</a:t>
            </a:r>
          </a:p>
        </p:txBody>
      </p:sp>
      <p:pic>
        <p:nvPicPr>
          <p:cNvPr id="42" name="Shape 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905675" x="457200"/>
            <a:ext cy="2894246" cx="8229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Facebook 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application</a:t>
            </a:r>
          </a:p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 indent="-41910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/>
              <a:t>Annoying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 indent="-41910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/>
              <a:t>Complex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 indent="-41910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/>
              <a:t>Time suck</a:t>
            </a:r>
          </a:p>
        </p:txBody>
      </p:sp>
      <p:pic>
        <p:nvPicPr>
          <p:cNvPr id="49" name="Shape 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345100" x="3085775"/>
            <a:ext cy="4512974" cx="573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Metronet Facebook Embed posts</a:t>
            </a:r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rPr lang="en"/>
              <a:t>The solution to all Facebook embed problems :)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rPr lang="en"/>
              <a:t>demo time …. 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y="5438987" x="452675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2100" lang="en"/>
              <a:t>http://wordpress.org/plugins/metronet-embed-facebook-posts/</a:t>
            </a:r>
          </a:p>
        </p:txBody>
      </p:sp>
      <p:pic>
        <p:nvPicPr>
          <p:cNvPr id="61" name="Shape 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304275" x="309700"/>
            <a:ext cy="5595950" cx="8528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